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1" r:id="rId2"/>
    <p:sldId id="346" r:id="rId3"/>
    <p:sldId id="260" r:id="rId4"/>
    <p:sldId id="263" r:id="rId5"/>
    <p:sldId id="292" r:id="rId6"/>
    <p:sldId id="372" r:id="rId7"/>
    <p:sldId id="373" r:id="rId8"/>
    <p:sldId id="345" r:id="rId9"/>
    <p:sldId id="267" r:id="rId10"/>
    <p:sldId id="362" r:id="rId11"/>
    <p:sldId id="363" r:id="rId12"/>
    <p:sldId id="364" r:id="rId13"/>
    <p:sldId id="365" r:id="rId14"/>
    <p:sldId id="366" r:id="rId15"/>
    <p:sldId id="379" r:id="rId16"/>
    <p:sldId id="367" r:id="rId17"/>
    <p:sldId id="374" r:id="rId18"/>
    <p:sldId id="376" r:id="rId19"/>
    <p:sldId id="377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 autoAdjust="0"/>
    <p:restoredTop sz="94660"/>
  </p:normalViewPr>
  <p:slideViewPr>
    <p:cSldViewPr>
      <p:cViewPr varScale="1">
        <p:scale>
          <a:sx n="108" d="100"/>
          <a:sy n="108" d="100"/>
        </p:scale>
        <p:origin x="46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25/12/2022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4D1F6-7F83-442A-B861-4D543C881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4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28BA-EB7A-4A8C-B9D0-F23DCF453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B953-D92F-40E2-A6B9-B384C7F94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3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3AFB-F08D-404A-9D91-5ADCA67C7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CA83F-6432-4E53-AD6D-0B7CF52B6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9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FEADC-3837-49A2-A554-21FEBD9B68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27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2B69-E96F-48A4-AD66-7285E02BC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2899-651A-452D-A1B2-B672D9BD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9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41CF0-38D9-40BF-9933-FD1E5DA6A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56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55BD7-245F-490C-A859-8AB02C8D4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6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9A57-341D-4806-93E5-320BAB6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58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1AB5-9472-43D0-BF66-DCBCAA9C6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50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A8427B-8A27-4A96-AE3A-32C1653903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AE520F-1B3F-4EDF-BDA1-35DEAF765F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CD7AD3-FE1B-400F-8570-D948C48042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EDEBD967-844B-4A62-8E25-21A789585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emf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24" Type="http://schemas.openxmlformats.org/officeDocument/2006/relationships/audio" Target="NULL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23" Type="http://schemas.openxmlformats.org/officeDocument/2006/relationships/audio" Target="NULL"/><Relationship Id="rId10" Type="http://schemas.openxmlformats.org/officeDocument/2006/relationships/image" Target="../media/image45.emf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emf"/><Relationship Id="rId18" Type="http://schemas.openxmlformats.org/officeDocument/2006/relationships/image" Target="../media/image590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3.png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24" Type="http://schemas.openxmlformats.org/officeDocument/2006/relationships/image" Target="../media/image60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28" Type="http://schemas.openxmlformats.org/officeDocument/2006/relationships/audio" Target="NULL"/><Relationship Id="rId10" Type="http://schemas.openxmlformats.org/officeDocument/2006/relationships/image" Target="../media/image71.png"/><Relationship Id="rId19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45.emf"/><Relationship Id="rId14" Type="http://schemas.openxmlformats.org/officeDocument/2006/relationships/image" Target="../media/image49.png"/><Relationship Id="rId22" Type="http://schemas.openxmlformats.org/officeDocument/2006/relationships/image" Target="../media/image74.png"/><Relationship Id="rId27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emf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24" Type="http://schemas.openxmlformats.org/officeDocument/2006/relationships/audio" Target="NULL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23" Type="http://schemas.openxmlformats.org/officeDocument/2006/relationships/audio" Target="NULL"/><Relationship Id="rId10" Type="http://schemas.openxmlformats.org/officeDocument/2006/relationships/image" Target="../media/image76.png"/><Relationship Id="rId19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45.emf"/><Relationship Id="rId14" Type="http://schemas.openxmlformats.org/officeDocument/2006/relationships/image" Target="../media/image49.png"/><Relationship Id="rId22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4.wav"/><Relationship Id="rId7" Type="http://schemas.openxmlformats.org/officeDocument/2006/relationships/audio" Target="../media/audio1.wav"/><Relationship Id="rId12" Type="http://schemas.openxmlformats.org/officeDocument/2006/relationships/image" Target="../media/image48.emf"/><Relationship Id="rId17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24" Type="http://schemas.openxmlformats.org/officeDocument/2006/relationships/audio" Target="../media/audio1.wav"/><Relationship Id="rId5" Type="http://schemas.openxmlformats.org/officeDocument/2006/relationships/audio" Target="../media/audio5.wav"/><Relationship Id="rId15" Type="http://schemas.openxmlformats.org/officeDocument/2006/relationships/image" Target="../media/image42.png"/><Relationship Id="rId23" Type="http://schemas.openxmlformats.org/officeDocument/2006/relationships/audio" Target="../media/audio2.wav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45.emf"/><Relationship Id="rId14" Type="http://schemas.openxmlformats.org/officeDocument/2006/relationships/image" Target="../media/image50.png"/><Relationship Id="rId22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emf"/><Relationship Id="rId18" Type="http://schemas.openxmlformats.org/officeDocument/2006/relationships/image" Target="../media/image63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3.png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24" Type="http://schemas.openxmlformats.org/officeDocument/2006/relationships/image" Target="../media/image66.png"/><Relationship Id="rId5" Type="http://schemas.openxmlformats.org/officeDocument/2006/relationships/audio" Target="../media/audio5.wav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28" Type="http://schemas.openxmlformats.org/officeDocument/2006/relationships/audio" Target="NULL"/><Relationship Id="rId10" Type="http://schemas.openxmlformats.org/officeDocument/2006/relationships/image" Target="../media/image62.png"/><Relationship Id="rId19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45.emf"/><Relationship Id="rId14" Type="http://schemas.openxmlformats.org/officeDocument/2006/relationships/image" Target="../media/image49.png"/><Relationship Id="rId22" Type="http://schemas.openxmlformats.org/officeDocument/2006/relationships/image" Target="../media/image65.png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0.wmf"/><Relationship Id="rId9" Type="http://schemas.openxmlformats.org/officeDocument/2006/relationships/image" Target="../media/image6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4.wmf"/><Relationship Id="rId9" Type="http://schemas.openxmlformats.org/officeDocument/2006/relationships/image" Target="../media/image6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audio" Target="../media/audio2.wav"/><Relationship Id="rId7" Type="http://schemas.openxmlformats.org/officeDocument/2006/relationships/image" Target="../media/image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hyperlink" Target="file:///E:\THI%20GVG%20TP%20TH&#7910;%20&#272;&#7912;C%20M&#416;I\&#272;I&#7874;M%20A.gsp" TargetMode="External"/><Relationship Id="rId10" Type="http://schemas.openxmlformats.org/officeDocument/2006/relationships/image" Target="../media/image6.emf"/><Relationship Id="rId4" Type="http://schemas.openxmlformats.org/officeDocument/2006/relationships/audio" Target="../media/audio3.wav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0.wmf"/><Relationship Id="rId10" Type="http://schemas.openxmlformats.org/officeDocument/2006/relationships/image" Target="../media/image15.emf"/><Relationship Id="rId4" Type="http://schemas.openxmlformats.org/officeDocument/2006/relationships/image" Target="../media/image7.wmf"/><Relationship Id="rId9" Type="http://schemas.openxmlformats.org/officeDocument/2006/relationships/image" Target="../media/image14.emf"/><Relationship Id="rId1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1.emf"/><Relationship Id="rId4" Type="http://schemas.openxmlformats.org/officeDocument/2006/relationships/image" Target="../media/image17.wmf"/><Relationship Id="rId9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8.wmf"/><Relationship Id="rId3" Type="http://schemas.openxmlformats.org/officeDocument/2006/relationships/image" Target="../media/image22.emf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4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AF2BF313-F9AE-42F2-A984-561B8BC12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A378C8-E210-4965-95B8-44F982113B2A}"/>
              </a:ext>
            </a:extLst>
          </p:cNvPr>
          <p:cNvSpPr/>
          <p:nvPr/>
        </p:nvSpPr>
        <p:spPr>
          <a:xfrm>
            <a:off x="1447800" y="1219200"/>
            <a:ext cx="92964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ĐÔNG THẠNH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34012" y="2653816"/>
            <a:ext cx="8323976" cy="145424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GÓC VÀ CẠNH CỦA MỘT TAM GIÁC</a:t>
            </a:r>
            <a:endParaRPr 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8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6"/>
              <a:ext cx="8427888" cy="1184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ba góc của một tam giác bằng</a:t>
              </a:r>
              <a:endParaRPr lang="vi-VN" sz="36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r>
                <a:rPr lang="en-US" sz="3000" noProof="1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626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274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46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62531" y="3950814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47704" y="3946257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384331" y="5387428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24541" y="535584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088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400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400" b="1" noProof="1">
                  <a:solidFill>
                    <a:schemeClr val="accent6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2400" b="1" noProof="1">
                <a:solidFill>
                  <a:schemeClr val="accent6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10" y="882337"/>
            <a:ext cx="4630938" cy="21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  số đo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tỉ lệ với 3,4,5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Tính 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blipFill>
                  <a:blip r:embed="rId10"/>
                  <a:stretch>
                    <a:fillRect l="-1348" t="-5556" r="-2567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blipFill>
                  <a:blip r:embed="rId18"/>
                  <a:stretch>
                    <a:fillRect l="-1827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blipFill>
                  <a:blip r:embed="rId20"/>
                  <a:stretch>
                    <a:fillRect l="-21739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blipFill>
                  <a:blip r:embed="rId22"/>
                  <a:stretch>
                    <a:fillRect l="-21341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blipFill>
                  <a:blip r:embed="rId24"/>
                  <a:stretch>
                    <a:fillRect l="-21053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8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2578655" y="4778254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4022" y="4701377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45282" y="5450261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90649" y="5335694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59600" y="1144265"/>
            <a:ext cx="610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 của góc trong hình 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20" y="1868105"/>
            <a:ext cx="3895253" cy="30726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2" y="1797186"/>
            <a:ext cx="4912911" cy="28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Gọi P là điểm như hình vẽ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2 góc 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MNP vuông tại P,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04835"/>
              </p:ext>
            </p:extLst>
          </p:nvPr>
        </p:nvGraphicFramePr>
        <p:xfrm>
          <a:off x="932157" y="3610552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2" name="Equation" r:id="rId3" imgW="1002960" imgH="228600" progId="Equation.DSMT4">
                  <p:embed/>
                </p:oleObj>
              </mc:Choice>
              <mc:Fallback>
                <p:oleObj name="Equation" r:id="rId3" imgW="100296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157" y="3610552"/>
                        <a:ext cx="20161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43819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3" name="Equation" r:id="rId5" imgW="2006280" imgH="330120" progId="Equation.DSMT4">
                  <p:embed/>
                </p:oleObj>
              </mc:Choice>
              <mc:Fallback>
                <p:oleObj name="Equation" r:id="rId5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436764"/>
              </p:ext>
            </p:extLst>
          </p:nvPr>
        </p:nvGraphicFramePr>
        <p:xfrm>
          <a:off x="1759530" y="4618905"/>
          <a:ext cx="20288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4" name="Equation" r:id="rId7" imgW="1002960" imgH="228600" progId="Equation.DSMT4">
                  <p:embed/>
                </p:oleObj>
              </mc:Choice>
              <mc:Fallback>
                <p:oleObj name="Equation" r:id="rId7" imgW="10029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530" y="4618905"/>
                        <a:ext cx="202882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6268" y="467069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2157" y="5132361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62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545" y="1408927"/>
            <a:ext cx="3895253" cy="30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3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Gọi H là điểm như hình vẽ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2 góc 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QRH vuông tại H,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92573"/>
              </p:ext>
            </p:extLst>
          </p:nvPr>
        </p:nvGraphicFramePr>
        <p:xfrm>
          <a:off x="728663" y="3570286"/>
          <a:ext cx="24241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8" name="Equation" r:id="rId3" imgW="1206360" imgH="253800" progId="Equation.DSMT4">
                  <p:embed/>
                </p:oleObj>
              </mc:Choice>
              <mc:Fallback>
                <p:oleObj name="Equation" r:id="rId3" imgW="120636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3570286"/>
                        <a:ext cx="2424112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84241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9" name="Equation" r:id="rId5" imgW="2006280" imgH="330120" progId="Equation.DSMT4">
                  <p:embed/>
                </p:oleObj>
              </mc:Choice>
              <mc:Fallback>
                <p:oleObj name="Equation" r:id="rId5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694804"/>
              </p:ext>
            </p:extLst>
          </p:nvPr>
        </p:nvGraphicFramePr>
        <p:xfrm>
          <a:off x="1554163" y="4715199"/>
          <a:ext cx="24399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" name="Equation" r:id="rId7" imgW="1206360" imgH="253800" progId="Equation.DSMT4">
                  <p:embed/>
                </p:oleObj>
              </mc:Choice>
              <mc:Fallback>
                <p:oleObj name="Equation" r:id="rId7" imgW="1206360" imgH="253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4715199"/>
                        <a:ext cx="2439987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6268" y="4791670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2157" y="5253335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52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6228" y="2409728"/>
            <a:ext cx="4333983" cy="26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4D109-5F98-4B01-86DB-56CCF640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61" y="2851681"/>
            <a:ext cx="4152703" cy="341608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1010" y="838200"/>
            <a:ext cx="110985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đo góc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tam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hlinkClick r:id="rId5" action="ppaction://hlinkfile"/>
            <a:extLst>
              <a:ext uri="{FF2B5EF4-FFF2-40B4-BE49-F238E27FC236}">
                <a16:creationId xmlns:a16="http://schemas.microsoft.com/office/drawing/2014/main" id="{C9FD81FF-0594-496E-8544-92BD8B2CE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26" y="-20403"/>
            <a:ext cx="12189906" cy="685800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91129"/>
            <a:ext cx="11353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  <a:p>
            <a:pPr algn="ctr"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Dùng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10" y="527829"/>
            <a:ext cx="5257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53" y="2449847"/>
            <a:ext cx="5124612" cy="35214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884" y="4574125"/>
            <a:ext cx="1572116" cy="1431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820" y="3896403"/>
            <a:ext cx="2505941" cy="21094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3110" y="4834377"/>
            <a:ext cx="1677229" cy="1164643"/>
          </a:xfrm>
          <a:prstGeom prst="rect">
            <a:avLst/>
          </a:prstGeom>
        </p:spPr>
      </p:pic>
      <p:sp>
        <p:nvSpPr>
          <p:cNvPr id="30" name="Cloud Callout 29"/>
          <p:cNvSpPr/>
          <p:nvPr/>
        </p:nvSpPr>
        <p:spPr>
          <a:xfrm>
            <a:off x="6683283" y="1699974"/>
            <a:ext cx="4706863" cy="1799655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8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aseline="30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8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03:00</a:t>
            </a:r>
          </a:p>
        </p:txBody>
      </p:sp>
      <p:sp>
        <p:nvSpPr>
          <p:cNvPr id="32" name="Oval 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02:59</a:t>
            </a:r>
          </a:p>
        </p:txBody>
      </p:sp>
      <p:sp>
        <p:nvSpPr>
          <p:cNvPr id="33" name="Oval 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02:58</a:t>
            </a:r>
          </a:p>
        </p:txBody>
      </p:sp>
      <p:sp>
        <p:nvSpPr>
          <p:cNvPr id="34" name="Oval 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02:57</a:t>
            </a:r>
          </a:p>
        </p:txBody>
      </p:sp>
      <p:sp>
        <p:nvSpPr>
          <p:cNvPr id="35" name="Oval 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02:56</a:t>
            </a:r>
          </a:p>
        </p:txBody>
      </p:sp>
      <p:sp>
        <p:nvSpPr>
          <p:cNvPr id="36" name="Oval 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02:55</a:t>
            </a:r>
          </a:p>
        </p:txBody>
      </p:sp>
      <p:sp>
        <p:nvSpPr>
          <p:cNvPr id="37" name="Oval 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02:54</a:t>
            </a:r>
          </a:p>
        </p:txBody>
      </p:sp>
      <p:sp>
        <p:nvSpPr>
          <p:cNvPr id="38" name="Oval 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02:53</a:t>
            </a:r>
          </a:p>
        </p:txBody>
      </p:sp>
      <p:sp>
        <p:nvSpPr>
          <p:cNvPr id="39" name="Oval 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02:52</a:t>
            </a:r>
          </a:p>
        </p:txBody>
      </p:sp>
      <p:sp>
        <p:nvSpPr>
          <p:cNvPr id="40" name="Oval 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02:51</a:t>
            </a:r>
          </a:p>
        </p:txBody>
      </p:sp>
      <p:sp>
        <p:nvSpPr>
          <p:cNvPr id="41" name="Oval 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02:50</a:t>
            </a:r>
          </a:p>
        </p:txBody>
      </p:sp>
      <p:sp>
        <p:nvSpPr>
          <p:cNvPr id="42" name="Oval 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02:49</a:t>
            </a:r>
          </a:p>
        </p:txBody>
      </p:sp>
      <p:sp>
        <p:nvSpPr>
          <p:cNvPr id="43" name="Oval 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02:48</a:t>
            </a:r>
          </a:p>
        </p:txBody>
      </p:sp>
      <p:sp>
        <p:nvSpPr>
          <p:cNvPr id="44" name="Oval 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02:47</a:t>
            </a:r>
          </a:p>
        </p:txBody>
      </p:sp>
      <p:sp>
        <p:nvSpPr>
          <p:cNvPr id="45" name="Oval 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02:46</a:t>
            </a:r>
          </a:p>
        </p:txBody>
      </p:sp>
      <p:sp>
        <p:nvSpPr>
          <p:cNvPr id="46" name="Oval 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02:45</a:t>
            </a:r>
          </a:p>
        </p:txBody>
      </p:sp>
      <p:sp>
        <p:nvSpPr>
          <p:cNvPr id="47" name="Oval 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02:44</a:t>
            </a:r>
          </a:p>
        </p:txBody>
      </p:sp>
      <p:sp>
        <p:nvSpPr>
          <p:cNvPr id="48" name="Oval 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02:43</a:t>
            </a:r>
          </a:p>
        </p:txBody>
      </p:sp>
      <p:sp>
        <p:nvSpPr>
          <p:cNvPr id="49" name="Oval 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02:42</a:t>
            </a:r>
          </a:p>
        </p:txBody>
      </p:sp>
      <p:sp>
        <p:nvSpPr>
          <p:cNvPr id="50" name="Oval 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02:41</a:t>
            </a:r>
          </a:p>
        </p:txBody>
      </p:sp>
      <p:sp>
        <p:nvSpPr>
          <p:cNvPr id="51" name="Oval 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02:40</a:t>
            </a:r>
          </a:p>
        </p:txBody>
      </p:sp>
      <p:sp>
        <p:nvSpPr>
          <p:cNvPr id="52" name="Oval 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02:39</a:t>
            </a:r>
          </a:p>
        </p:txBody>
      </p:sp>
      <p:sp>
        <p:nvSpPr>
          <p:cNvPr id="53" name="Oval 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02:38</a:t>
            </a:r>
          </a:p>
        </p:txBody>
      </p:sp>
      <p:sp>
        <p:nvSpPr>
          <p:cNvPr id="54" name="Oval 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02:37</a:t>
            </a:r>
          </a:p>
        </p:txBody>
      </p:sp>
      <p:sp>
        <p:nvSpPr>
          <p:cNvPr id="55" name="Oval 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02:36</a:t>
            </a:r>
          </a:p>
        </p:txBody>
      </p:sp>
      <p:sp>
        <p:nvSpPr>
          <p:cNvPr id="56" name="Oval 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02:35</a:t>
            </a:r>
          </a:p>
        </p:txBody>
      </p:sp>
      <p:sp>
        <p:nvSpPr>
          <p:cNvPr id="57" name="Oval 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02:34</a:t>
            </a:r>
          </a:p>
        </p:txBody>
      </p:sp>
      <p:sp>
        <p:nvSpPr>
          <p:cNvPr id="58" name="Oval 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02:33</a:t>
            </a:r>
          </a:p>
        </p:txBody>
      </p:sp>
      <p:sp>
        <p:nvSpPr>
          <p:cNvPr id="59" name="Oval 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02:32</a:t>
            </a:r>
          </a:p>
        </p:txBody>
      </p:sp>
      <p:sp>
        <p:nvSpPr>
          <p:cNvPr id="60" name="Oval 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02:31</a:t>
            </a:r>
          </a:p>
        </p:txBody>
      </p:sp>
      <p:sp>
        <p:nvSpPr>
          <p:cNvPr id="61" name="Oval 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02:30</a:t>
            </a:r>
          </a:p>
        </p:txBody>
      </p:sp>
      <p:sp>
        <p:nvSpPr>
          <p:cNvPr id="62" name="Oval 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02:29</a:t>
            </a:r>
          </a:p>
        </p:txBody>
      </p:sp>
      <p:sp>
        <p:nvSpPr>
          <p:cNvPr id="63" name="Oval 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02:28</a:t>
            </a:r>
          </a:p>
        </p:txBody>
      </p:sp>
      <p:sp>
        <p:nvSpPr>
          <p:cNvPr id="64" name="Oval 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02:27</a:t>
            </a:r>
          </a:p>
        </p:txBody>
      </p:sp>
      <p:sp>
        <p:nvSpPr>
          <p:cNvPr id="65" name="Oval 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02:26</a:t>
            </a:r>
          </a:p>
        </p:txBody>
      </p:sp>
      <p:sp>
        <p:nvSpPr>
          <p:cNvPr id="66" name="Oval 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02:25</a:t>
            </a:r>
          </a:p>
        </p:txBody>
      </p:sp>
      <p:sp>
        <p:nvSpPr>
          <p:cNvPr id="67" name="Oval 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02:24</a:t>
            </a:r>
          </a:p>
        </p:txBody>
      </p:sp>
      <p:sp>
        <p:nvSpPr>
          <p:cNvPr id="68" name="Oval 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02:23</a:t>
            </a:r>
          </a:p>
        </p:txBody>
      </p:sp>
      <p:sp>
        <p:nvSpPr>
          <p:cNvPr id="69" name="Oval 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02:22</a:t>
            </a:r>
          </a:p>
        </p:txBody>
      </p:sp>
      <p:sp>
        <p:nvSpPr>
          <p:cNvPr id="70" name="Oval 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02:21</a:t>
            </a:r>
          </a:p>
        </p:txBody>
      </p:sp>
      <p:sp>
        <p:nvSpPr>
          <p:cNvPr id="71" name="Oval 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02:20</a:t>
            </a:r>
          </a:p>
        </p:txBody>
      </p:sp>
      <p:sp>
        <p:nvSpPr>
          <p:cNvPr id="72" name="Oval 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02:19</a:t>
            </a:r>
          </a:p>
        </p:txBody>
      </p:sp>
      <p:sp>
        <p:nvSpPr>
          <p:cNvPr id="73" name="Oval 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02:18</a:t>
            </a:r>
          </a:p>
        </p:txBody>
      </p:sp>
      <p:sp>
        <p:nvSpPr>
          <p:cNvPr id="74" name="Oval 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02:17</a:t>
            </a:r>
          </a:p>
        </p:txBody>
      </p:sp>
      <p:sp>
        <p:nvSpPr>
          <p:cNvPr id="75" name="Oval 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02:16</a:t>
            </a:r>
          </a:p>
        </p:txBody>
      </p:sp>
      <p:sp>
        <p:nvSpPr>
          <p:cNvPr id="76" name="Oval 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02:15</a:t>
            </a:r>
          </a:p>
        </p:txBody>
      </p:sp>
      <p:sp>
        <p:nvSpPr>
          <p:cNvPr id="77" name="Oval 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02:14</a:t>
            </a:r>
          </a:p>
        </p:txBody>
      </p:sp>
      <p:sp>
        <p:nvSpPr>
          <p:cNvPr id="78" name="Oval 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02:13</a:t>
            </a:r>
          </a:p>
        </p:txBody>
      </p:sp>
      <p:sp>
        <p:nvSpPr>
          <p:cNvPr id="79" name="Oval 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02:12</a:t>
            </a:r>
          </a:p>
        </p:txBody>
      </p:sp>
      <p:sp>
        <p:nvSpPr>
          <p:cNvPr id="80" name="Oval 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02:11</a:t>
            </a:r>
          </a:p>
        </p:txBody>
      </p:sp>
      <p:sp>
        <p:nvSpPr>
          <p:cNvPr id="81" name="Oval 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02:10</a:t>
            </a:r>
          </a:p>
        </p:txBody>
      </p:sp>
      <p:sp>
        <p:nvSpPr>
          <p:cNvPr id="82" name="Oval 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02:09</a:t>
            </a:r>
          </a:p>
        </p:txBody>
      </p:sp>
      <p:sp>
        <p:nvSpPr>
          <p:cNvPr id="83" name="Oval 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02:08</a:t>
            </a:r>
          </a:p>
        </p:txBody>
      </p:sp>
      <p:sp>
        <p:nvSpPr>
          <p:cNvPr id="84" name="Oval 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02:07</a:t>
            </a:r>
          </a:p>
        </p:txBody>
      </p:sp>
      <p:sp>
        <p:nvSpPr>
          <p:cNvPr id="85" name="Oval 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02:06</a:t>
            </a:r>
          </a:p>
        </p:txBody>
      </p:sp>
      <p:sp>
        <p:nvSpPr>
          <p:cNvPr id="86" name="Oval 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02:05</a:t>
            </a:r>
          </a:p>
        </p:txBody>
      </p:sp>
      <p:sp>
        <p:nvSpPr>
          <p:cNvPr id="87" name="Oval 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02:04</a:t>
            </a:r>
          </a:p>
        </p:txBody>
      </p:sp>
      <p:sp>
        <p:nvSpPr>
          <p:cNvPr id="88" name="Oval 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02:03</a:t>
            </a:r>
          </a:p>
        </p:txBody>
      </p:sp>
      <p:sp>
        <p:nvSpPr>
          <p:cNvPr id="89" name="Oval 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02:02</a:t>
            </a:r>
          </a:p>
        </p:txBody>
      </p:sp>
      <p:sp>
        <p:nvSpPr>
          <p:cNvPr id="90" name="Oval 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02:01</a:t>
            </a:r>
          </a:p>
        </p:txBody>
      </p:sp>
      <p:sp>
        <p:nvSpPr>
          <p:cNvPr id="91" name="Oval 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02:00</a:t>
            </a:r>
          </a:p>
        </p:txBody>
      </p:sp>
      <p:sp>
        <p:nvSpPr>
          <p:cNvPr id="92" name="Oval 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01:59</a:t>
            </a:r>
          </a:p>
        </p:txBody>
      </p:sp>
      <p:sp>
        <p:nvSpPr>
          <p:cNvPr id="93" name="Oval 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01:58</a:t>
            </a:r>
          </a:p>
        </p:txBody>
      </p:sp>
      <p:sp>
        <p:nvSpPr>
          <p:cNvPr id="94" name="Oval 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01:57</a:t>
            </a:r>
          </a:p>
        </p:txBody>
      </p:sp>
      <p:sp>
        <p:nvSpPr>
          <p:cNvPr id="95" name="Oval 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01:56</a:t>
            </a:r>
          </a:p>
        </p:txBody>
      </p:sp>
      <p:sp>
        <p:nvSpPr>
          <p:cNvPr id="96" name="Oval 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01:55</a:t>
            </a:r>
          </a:p>
        </p:txBody>
      </p:sp>
      <p:sp>
        <p:nvSpPr>
          <p:cNvPr id="97" name="Oval 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01:54</a:t>
            </a:r>
          </a:p>
        </p:txBody>
      </p:sp>
      <p:sp>
        <p:nvSpPr>
          <p:cNvPr id="98" name="Oval 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01:53</a:t>
            </a:r>
          </a:p>
        </p:txBody>
      </p:sp>
      <p:sp>
        <p:nvSpPr>
          <p:cNvPr id="99" name="Oval 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01:52</a:t>
            </a:r>
          </a:p>
        </p:txBody>
      </p:sp>
      <p:sp>
        <p:nvSpPr>
          <p:cNvPr id="100" name="Oval 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01:51</a:t>
            </a:r>
          </a:p>
        </p:txBody>
      </p:sp>
      <p:sp>
        <p:nvSpPr>
          <p:cNvPr id="101" name="Oval 1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01:50</a:t>
            </a:r>
          </a:p>
        </p:txBody>
      </p:sp>
      <p:sp>
        <p:nvSpPr>
          <p:cNvPr id="102" name="Oval 1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01:49</a:t>
            </a:r>
          </a:p>
        </p:txBody>
      </p:sp>
      <p:sp>
        <p:nvSpPr>
          <p:cNvPr id="103" name="Oval 1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01:48</a:t>
            </a:r>
          </a:p>
        </p:txBody>
      </p:sp>
      <p:sp>
        <p:nvSpPr>
          <p:cNvPr id="104" name="Oval 1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01:47</a:t>
            </a:r>
          </a:p>
        </p:txBody>
      </p:sp>
      <p:sp>
        <p:nvSpPr>
          <p:cNvPr id="105" name="Oval 1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01:46</a:t>
            </a:r>
          </a:p>
        </p:txBody>
      </p:sp>
      <p:sp>
        <p:nvSpPr>
          <p:cNvPr id="106" name="Oval 1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01:45</a:t>
            </a:r>
          </a:p>
        </p:txBody>
      </p:sp>
      <p:sp>
        <p:nvSpPr>
          <p:cNvPr id="107" name="Oval 1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01:44</a:t>
            </a:r>
          </a:p>
        </p:txBody>
      </p:sp>
      <p:sp>
        <p:nvSpPr>
          <p:cNvPr id="108" name="Oval 1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01:43</a:t>
            </a:r>
          </a:p>
        </p:txBody>
      </p:sp>
      <p:sp>
        <p:nvSpPr>
          <p:cNvPr id="109" name="Oval 1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01:42</a:t>
            </a:r>
          </a:p>
        </p:txBody>
      </p:sp>
      <p:sp>
        <p:nvSpPr>
          <p:cNvPr id="110" name="Oval 1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01:41</a:t>
            </a:r>
          </a:p>
        </p:txBody>
      </p:sp>
      <p:sp>
        <p:nvSpPr>
          <p:cNvPr id="111" name="Oval 1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01:40</a:t>
            </a:r>
          </a:p>
        </p:txBody>
      </p:sp>
      <p:sp>
        <p:nvSpPr>
          <p:cNvPr id="112" name="Oval 11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01:39</a:t>
            </a:r>
          </a:p>
        </p:txBody>
      </p:sp>
      <p:sp>
        <p:nvSpPr>
          <p:cNvPr id="113" name="Oval 11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01:38</a:t>
            </a:r>
          </a:p>
        </p:txBody>
      </p:sp>
      <p:sp>
        <p:nvSpPr>
          <p:cNvPr id="114" name="Oval 11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01:37</a:t>
            </a:r>
          </a:p>
        </p:txBody>
      </p:sp>
      <p:sp>
        <p:nvSpPr>
          <p:cNvPr id="115" name="Oval 11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01:36</a:t>
            </a:r>
          </a:p>
        </p:txBody>
      </p:sp>
      <p:sp>
        <p:nvSpPr>
          <p:cNvPr id="116" name="Oval 11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01:35</a:t>
            </a:r>
          </a:p>
        </p:txBody>
      </p:sp>
      <p:sp>
        <p:nvSpPr>
          <p:cNvPr id="117" name="Oval 11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01:34</a:t>
            </a:r>
          </a:p>
        </p:txBody>
      </p:sp>
      <p:sp>
        <p:nvSpPr>
          <p:cNvPr id="118" name="Oval 11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01:33</a:t>
            </a:r>
          </a:p>
        </p:txBody>
      </p:sp>
      <p:sp>
        <p:nvSpPr>
          <p:cNvPr id="119" name="Oval 11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01:32</a:t>
            </a:r>
          </a:p>
        </p:txBody>
      </p:sp>
      <p:sp>
        <p:nvSpPr>
          <p:cNvPr id="120" name="Oval 11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01:31</a:t>
            </a:r>
          </a:p>
        </p:txBody>
      </p:sp>
      <p:sp>
        <p:nvSpPr>
          <p:cNvPr id="121" name="Oval 12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01:30</a:t>
            </a:r>
          </a:p>
        </p:txBody>
      </p:sp>
      <p:sp>
        <p:nvSpPr>
          <p:cNvPr id="122" name="Oval 12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01:29</a:t>
            </a:r>
          </a:p>
        </p:txBody>
      </p:sp>
      <p:sp>
        <p:nvSpPr>
          <p:cNvPr id="123" name="Oval 12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01:28</a:t>
            </a:r>
          </a:p>
        </p:txBody>
      </p:sp>
      <p:sp>
        <p:nvSpPr>
          <p:cNvPr id="124" name="Oval 12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01:27</a:t>
            </a:r>
          </a:p>
        </p:txBody>
      </p:sp>
      <p:sp>
        <p:nvSpPr>
          <p:cNvPr id="125" name="Oval 12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01:26</a:t>
            </a:r>
          </a:p>
        </p:txBody>
      </p:sp>
      <p:sp>
        <p:nvSpPr>
          <p:cNvPr id="126" name="Oval 12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01:25</a:t>
            </a:r>
          </a:p>
        </p:txBody>
      </p:sp>
      <p:sp>
        <p:nvSpPr>
          <p:cNvPr id="127" name="Oval 12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01:24</a:t>
            </a:r>
          </a:p>
        </p:txBody>
      </p:sp>
      <p:sp>
        <p:nvSpPr>
          <p:cNvPr id="128" name="Oval 12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01:23</a:t>
            </a:r>
          </a:p>
        </p:txBody>
      </p:sp>
      <p:sp>
        <p:nvSpPr>
          <p:cNvPr id="129" name="Oval 12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01:22</a:t>
            </a:r>
          </a:p>
        </p:txBody>
      </p:sp>
      <p:sp>
        <p:nvSpPr>
          <p:cNvPr id="130" name="Oval 12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01:21</a:t>
            </a:r>
          </a:p>
        </p:txBody>
      </p:sp>
      <p:sp>
        <p:nvSpPr>
          <p:cNvPr id="131" name="Oval 13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01:20</a:t>
            </a:r>
          </a:p>
        </p:txBody>
      </p:sp>
      <p:sp>
        <p:nvSpPr>
          <p:cNvPr id="132" name="Oval 13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01:19</a:t>
            </a:r>
          </a:p>
        </p:txBody>
      </p:sp>
      <p:sp>
        <p:nvSpPr>
          <p:cNvPr id="133" name="Oval 13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01:18</a:t>
            </a:r>
          </a:p>
        </p:txBody>
      </p:sp>
      <p:sp>
        <p:nvSpPr>
          <p:cNvPr id="134" name="Oval 13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01:17</a:t>
            </a:r>
          </a:p>
        </p:txBody>
      </p:sp>
      <p:sp>
        <p:nvSpPr>
          <p:cNvPr id="135" name="Oval 13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01:16</a:t>
            </a:r>
          </a:p>
        </p:txBody>
      </p:sp>
      <p:sp>
        <p:nvSpPr>
          <p:cNvPr id="136" name="Oval 13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01:15</a:t>
            </a:r>
          </a:p>
        </p:txBody>
      </p:sp>
      <p:sp>
        <p:nvSpPr>
          <p:cNvPr id="137" name="Oval 13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01:14</a:t>
            </a:r>
          </a:p>
        </p:txBody>
      </p:sp>
      <p:sp>
        <p:nvSpPr>
          <p:cNvPr id="138" name="Oval 13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01:13</a:t>
            </a:r>
          </a:p>
        </p:txBody>
      </p:sp>
      <p:sp>
        <p:nvSpPr>
          <p:cNvPr id="139" name="Oval 13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01:12</a:t>
            </a:r>
          </a:p>
        </p:txBody>
      </p:sp>
      <p:sp>
        <p:nvSpPr>
          <p:cNvPr id="140" name="Oval 13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01:11</a:t>
            </a:r>
          </a:p>
        </p:txBody>
      </p:sp>
      <p:sp>
        <p:nvSpPr>
          <p:cNvPr id="141" name="Oval 14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01:10</a:t>
            </a:r>
          </a:p>
        </p:txBody>
      </p:sp>
      <p:sp>
        <p:nvSpPr>
          <p:cNvPr id="142" name="Oval 14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01:09</a:t>
            </a:r>
          </a:p>
        </p:txBody>
      </p:sp>
      <p:sp>
        <p:nvSpPr>
          <p:cNvPr id="143" name="Oval 14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01:08</a:t>
            </a:r>
          </a:p>
        </p:txBody>
      </p:sp>
      <p:sp>
        <p:nvSpPr>
          <p:cNvPr id="144" name="Oval 14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01:07</a:t>
            </a:r>
          </a:p>
        </p:txBody>
      </p:sp>
      <p:sp>
        <p:nvSpPr>
          <p:cNvPr id="145" name="Oval 14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01:06</a:t>
            </a:r>
          </a:p>
        </p:txBody>
      </p:sp>
      <p:sp>
        <p:nvSpPr>
          <p:cNvPr id="146" name="Oval 14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01:05</a:t>
            </a:r>
          </a:p>
        </p:txBody>
      </p:sp>
      <p:sp>
        <p:nvSpPr>
          <p:cNvPr id="147" name="Oval 14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01:04</a:t>
            </a:r>
          </a:p>
        </p:txBody>
      </p:sp>
      <p:sp>
        <p:nvSpPr>
          <p:cNvPr id="148" name="Oval 14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01:03</a:t>
            </a:r>
          </a:p>
        </p:txBody>
      </p:sp>
      <p:sp>
        <p:nvSpPr>
          <p:cNvPr id="149" name="Oval 14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01:02</a:t>
            </a:r>
          </a:p>
        </p:txBody>
      </p:sp>
      <p:sp>
        <p:nvSpPr>
          <p:cNvPr id="150" name="Oval 14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01:01</a:t>
            </a:r>
          </a:p>
        </p:txBody>
      </p:sp>
      <p:sp>
        <p:nvSpPr>
          <p:cNvPr id="151" name="Oval 15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01:00</a:t>
            </a:r>
          </a:p>
        </p:txBody>
      </p:sp>
      <p:sp>
        <p:nvSpPr>
          <p:cNvPr id="152" name="Oval 15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00:59</a:t>
            </a:r>
          </a:p>
        </p:txBody>
      </p:sp>
      <p:sp>
        <p:nvSpPr>
          <p:cNvPr id="153" name="Oval 15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00:58</a:t>
            </a:r>
          </a:p>
        </p:txBody>
      </p:sp>
      <p:sp>
        <p:nvSpPr>
          <p:cNvPr id="154" name="Oval 15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00:57</a:t>
            </a:r>
          </a:p>
        </p:txBody>
      </p:sp>
      <p:sp>
        <p:nvSpPr>
          <p:cNvPr id="155" name="Oval 15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00:56</a:t>
            </a:r>
          </a:p>
        </p:txBody>
      </p:sp>
      <p:sp>
        <p:nvSpPr>
          <p:cNvPr id="156" name="Oval 15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00:55</a:t>
            </a:r>
          </a:p>
        </p:txBody>
      </p:sp>
      <p:sp>
        <p:nvSpPr>
          <p:cNvPr id="157" name="Oval 15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00:54</a:t>
            </a:r>
          </a:p>
        </p:txBody>
      </p:sp>
      <p:sp>
        <p:nvSpPr>
          <p:cNvPr id="158" name="Oval 15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00:53</a:t>
            </a:r>
          </a:p>
        </p:txBody>
      </p:sp>
      <p:sp>
        <p:nvSpPr>
          <p:cNvPr id="159" name="Oval 15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00:52</a:t>
            </a:r>
          </a:p>
        </p:txBody>
      </p:sp>
      <p:sp>
        <p:nvSpPr>
          <p:cNvPr id="160" name="Oval 15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00:51</a:t>
            </a:r>
          </a:p>
        </p:txBody>
      </p:sp>
      <p:sp>
        <p:nvSpPr>
          <p:cNvPr id="161" name="Oval 16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00:50</a:t>
            </a:r>
          </a:p>
        </p:txBody>
      </p:sp>
      <p:sp>
        <p:nvSpPr>
          <p:cNvPr id="162" name="Oval 16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00:49</a:t>
            </a:r>
          </a:p>
        </p:txBody>
      </p:sp>
      <p:sp>
        <p:nvSpPr>
          <p:cNvPr id="163" name="Oval 16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00:48</a:t>
            </a:r>
          </a:p>
        </p:txBody>
      </p:sp>
      <p:sp>
        <p:nvSpPr>
          <p:cNvPr id="164" name="Oval 16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00:47</a:t>
            </a:r>
          </a:p>
        </p:txBody>
      </p:sp>
      <p:sp>
        <p:nvSpPr>
          <p:cNvPr id="165" name="Oval 16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00:46</a:t>
            </a:r>
          </a:p>
        </p:txBody>
      </p:sp>
      <p:sp>
        <p:nvSpPr>
          <p:cNvPr id="166" name="Oval 16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00:45</a:t>
            </a:r>
          </a:p>
        </p:txBody>
      </p:sp>
      <p:sp>
        <p:nvSpPr>
          <p:cNvPr id="167" name="Oval 16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00:44</a:t>
            </a:r>
          </a:p>
        </p:txBody>
      </p:sp>
      <p:sp>
        <p:nvSpPr>
          <p:cNvPr id="168" name="Oval 16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00:43</a:t>
            </a:r>
          </a:p>
        </p:txBody>
      </p:sp>
      <p:sp>
        <p:nvSpPr>
          <p:cNvPr id="169" name="Oval 16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00:42</a:t>
            </a:r>
          </a:p>
        </p:txBody>
      </p:sp>
      <p:sp>
        <p:nvSpPr>
          <p:cNvPr id="170" name="Oval 16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00:41</a:t>
            </a:r>
          </a:p>
        </p:txBody>
      </p:sp>
      <p:sp>
        <p:nvSpPr>
          <p:cNvPr id="171" name="Oval 17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00:40</a:t>
            </a:r>
          </a:p>
        </p:txBody>
      </p:sp>
      <p:sp>
        <p:nvSpPr>
          <p:cNvPr id="172" name="Oval 17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00:39</a:t>
            </a:r>
          </a:p>
        </p:txBody>
      </p:sp>
      <p:sp>
        <p:nvSpPr>
          <p:cNvPr id="173" name="Oval 17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00:38</a:t>
            </a:r>
          </a:p>
        </p:txBody>
      </p:sp>
      <p:sp>
        <p:nvSpPr>
          <p:cNvPr id="174" name="Oval 17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00:37</a:t>
            </a:r>
          </a:p>
        </p:txBody>
      </p:sp>
      <p:sp>
        <p:nvSpPr>
          <p:cNvPr id="175" name="Oval 17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00:36</a:t>
            </a:r>
          </a:p>
        </p:txBody>
      </p:sp>
      <p:sp>
        <p:nvSpPr>
          <p:cNvPr id="176" name="Oval 17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00:35</a:t>
            </a:r>
          </a:p>
        </p:txBody>
      </p:sp>
      <p:sp>
        <p:nvSpPr>
          <p:cNvPr id="177" name="Oval 17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00:34</a:t>
            </a:r>
          </a:p>
        </p:txBody>
      </p:sp>
      <p:sp>
        <p:nvSpPr>
          <p:cNvPr id="178" name="Oval 17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00:33</a:t>
            </a:r>
          </a:p>
        </p:txBody>
      </p:sp>
      <p:sp>
        <p:nvSpPr>
          <p:cNvPr id="179" name="Oval 17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00:32</a:t>
            </a:r>
          </a:p>
        </p:txBody>
      </p:sp>
      <p:sp>
        <p:nvSpPr>
          <p:cNvPr id="180" name="Oval 17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00:31</a:t>
            </a:r>
          </a:p>
        </p:txBody>
      </p:sp>
      <p:sp>
        <p:nvSpPr>
          <p:cNvPr id="181" name="Oval 18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00:30</a:t>
            </a:r>
          </a:p>
        </p:txBody>
      </p:sp>
      <p:sp>
        <p:nvSpPr>
          <p:cNvPr id="182" name="Oval 18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00:29</a:t>
            </a:r>
          </a:p>
        </p:txBody>
      </p:sp>
      <p:sp>
        <p:nvSpPr>
          <p:cNvPr id="183" name="Oval 18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00:28</a:t>
            </a:r>
          </a:p>
        </p:txBody>
      </p:sp>
      <p:sp>
        <p:nvSpPr>
          <p:cNvPr id="184" name="Oval 18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00:27</a:t>
            </a:r>
          </a:p>
        </p:txBody>
      </p:sp>
      <p:sp>
        <p:nvSpPr>
          <p:cNvPr id="185" name="Oval 18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00:26</a:t>
            </a:r>
          </a:p>
        </p:txBody>
      </p:sp>
      <p:sp>
        <p:nvSpPr>
          <p:cNvPr id="186" name="Oval 18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00:25</a:t>
            </a:r>
          </a:p>
        </p:txBody>
      </p:sp>
      <p:sp>
        <p:nvSpPr>
          <p:cNvPr id="187" name="Oval 18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00:24</a:t>
            </a:r>
          </a:p>
        </p:txBody>
      </p:sp>
      <p:sp>
        <p:nvSpPr>
          <p:cNvPr id="188" name="Oval 18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00:23</a:t>
            </a:r>
          </a:p>
        </p:txBody>
      </p:sp>
      <p:sp>
        <p:nvSpPr>
          <p:cNvPr id="189" name="Oval 18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00:22</a:t>
            </a:r>
          </a:p>
        </p:txBody>
      </p:sp>
      <p:sp>
        <p:nvSpPr>
          <p:cNvPr id="190" name="Oval 18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00:21</a:t>
            </a:r>
          </a:p>
        </p:txBody>
      </p:sp>
      <p:sp>
        <p:nvSpPr>
          <p:cNvPr id="191" name="Oval 19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00:20</a:t>
            </a:r>
          </a:p>
        </p:txBody>
      </p:sp>
      <p:sp>
        <p:nvSpPr>
          <p:cNvPr id="192" name="Oval 19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00:19</a:t>
            </a:r>
          </a:p>
        </p:txBody>
      </p:sp>
      <p:sp>
        <p:nvSpPr>
          <p:cNvPr id="193" name="Oval 19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00:18</a:t>
            </a:r>
          </a:p>
        </p:txBody>
      </p:sp>
      <p:sp>
        <p:nvSpPr>
          <p:cNvPr id="194" name="Oval 19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00:17</a:t>
            </a:r>
          </a:p>
        </p:txBody>
      </p:sp>
      <p:sp>
        <p:nvSpPr>
          <p:cNvPr id="195" name="Oval 19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00:16</a:t>
            </a:r>
          </a:p>
        </p:txBody>
      </p:sp>
      <p:sp>
        <p:nvSpPr>
          <p:cNvPr id="196" name="Oval 19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00:15</a:t>
            </a:r>
          </a:p>
        </p:txBody>
      </p:sp>
      <p:sp>
        <p:nvSpPr>
          <p:cNvPr id="197" name="Oval 19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00:14</a:t>
            </a:r>
          </a:p>
        </p:txBody>
      </p:sp>
      <p:sp>
        <p:nvSpPr>
          <p:cNvPr id="198" name="Oval 19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00:13</a:t>
            </a:r>
          </a:p>
        </p:txBody>
      </p:sp>
      <p:sp>
        <p:nvSpPr>
          <p:cNvPr id="199" name="Oval 19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00:12</a:t>
            </a:r>
          </a:p>
        </p:txBody>
      </p:sp>
      <p:sp>
        <p:nvSpPr>
          <p:cNvPr id="200" name="Oval 19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00:11</a:t>
            </a:r>
          </a:p>
        </p:txBody>
      </p:sp>
      <p:sp>
        <p:nvSpPr>
          <p:cNvPr id="201" name="Oval 20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00:10</a:t>
            </a:r>
          </a:p>
        </p:txBody>
      </p:sp>
      <p:sp>
        <p:nvSpPr>
          <p:cNvPr id="202" name="Oval 201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00:09</a:t>
            </a:r>
          </a:p>
        </p:txBody>
      </p:sp>
      <p:sp>
        <p:nvSpPr>
          <p:cNvPr id="203" name="Oval 202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00:08</a:t>
            </a:r>
          </a:p>
        </p:txBody>
      </p:sp>
      <p:sp>
        <p:nvSpPr>
          <p:cNvPr id="204" name="Oval 203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00:07</a:t>
            </a:r>
          </a:p>
        </p:txBody>
      </p:sp>
      <p:sp>
        <p:nvSpPr>
          <p:cNvPr id="205" name="Oval 204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00:06</a:t>
            </a:r>
          </a:p>
        </p:txBody>
      </p:sp>
      <p:sp>
        <p:nvSpPr>
          <p:cNvPr id="206" name="Oval 205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00:05</a:t>
            </a:r>
          </a:p>
        </p:txBody>
      </p:sp>
      <p:sp>
        <p:nvSpPr>
          <p:cNvPr id="207" name="Oval 206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00:04</a:t>
            </a:r>
          </a:p>
        </p:txBody>
      </p:sp>
      <p:sp>
        <p:nvSpPr>
          <p:cNvPr id="208" name="Oval 207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00:03</a:t>
            </a:r>
          </a:p>
        </p:txBody>
      </p:sp>
      <p:sp>
        <p:nvSpPr>
          <p:cNvPr id="209" name="Oval 208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00:02</a:t>
            </a:r>
          </a:p>
        </p:txBody>
      </p:sp>
      <p:sp>
        <p:nvSpPr>
          <p:cNvPr id="210" name="Oval 209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00:01</a:t>
            </a:r>
          </a:p>
        </p:txBody>
      </p:sp>
      <p:sp>
        <p:nvSpPr>
          <p:cNvPr id="211" name="Oval 210"/>
          <p:cNvSpPr/>
          <p:nvPr/>
        </p:nvSpPr>
        <p:spPr>
          <a:xfrm>
            <a:off x="8396290" y="76200"/>
            <a:ext cx="1281111" cy="685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00:00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4352 L 0.01654 0.37338 " pathEditMode="relative" rAng="0" ptsTypes="AA">
                                      <p:cBhvr>
                                        <p:cTn id="57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id="{7202A788-0081-4953-ABA8-BE51B9221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7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b="1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US" altLang="en-US" b="1">
                <a:solidFill>
                  <a:srgbClr val="0000FF"/>
                </a:solidFill>
                <a:sym typeface="Symbol" panose="05050102010706020507" pitchFamily="18" charset="2"/>
              </a:rPr>
              <a:t>                  </a:t>
            </a:r>
            <a:endParaRPr lang="en-US" altLang="en-US"/>
          </a:p>
        </p:txBody>
      </p:sp>
      <p:sp>
        <p:nvSpPr>
          <p:cNvPr id="11" name="Text Box 12"/>
          <p:cNvSpPr txBox="1"/>
          <p:nvPr/>
        </p:nvSpPr>
        <p:spPr>
          <a:xfrm>
            <a:off x="690562" y="894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12" name="Text Box 13"/>
          <p:cNvSpPr txBox="1"/>
          <p:nvPr/>
        </p:nvSpPr>
        <p:spPr>
          <a:xfrm>
            <a:off x="690562" y="1656819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13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708939"/>
              </p:ext>
            </p:extLst>
          </p:nvPr>
        </p:nvGraphicFramePr>
        <p:xfrm>
          <a:off x="1681162" y="894819"/>
          <a:ext cx="11430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9" name="Equation" r:id="rId3" imgW="431165" imgH="177800" progId="Equation.DSMT4">
                  <p:embed/>
                </p:oleObj>
              </mc:Choice>
              <mc:Fallback>
                <p:oleObj name="Equation" r:id="rId3" imgW="431165" imgH="177800" progId="Equation.DSMT4">
                  <p:embed/>
                  <p:pic>
                    <p:nvPicPr>
                      <p:cNvPr id="21629" name="Object 1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1162" y="894819"/>
                        <a:ext cx="1143000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44948"/>
              </p:ext>
            </p:extLst>
          </p:nvPr>
        </p:nvGraphicFramePr>
        <p:xfrm>
          <a:off x="1528762" y="1484550"/>
          <a:ext cx="27432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0" name="Equation" r:id="rId5" imgW="571500" imgH="152400" progId="Equation.DSMT4">
                  <p:embed/>
                </p:oleObj>
              </mc:Choice>
              <mc:Fallback>
                <p:oleObj name="Equation" r:id="rId5" imgW="571500" imgH="152400" progId="Equation.DSMT4">
                  <p:embed/>
                  <p:pic>
                    <p:nvPicPr>
                      <p:cNvPr id="21630" name="Object 1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8762" y="1484550"/>
                        <a:ext cx="2743200" cy="7318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39787" y="1073413"/>
            <a:ext cx="3041650" cy="1164405"/>
            <a:chOff x="1597025" y="2179663"/>
            <a:chExt cx="3041650" cy="1164405"/>
          </a:xfrm>
        </p:grpSpPr>
        <p:sp>
          <p:nvSpPr>
            <p:cNvPr id="16" name="Line 10"/>
            <p:cNvSpPr/>
            <p:nvPr/>
          </p:nvSpPr>
          <p:spPr>
            <a:xfrm flipH="1">
              <a:off x="2206625" y="2179663"/>
              <a:ext cx="3175" cy="1164405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  <p:sp>
          <p:nvSpPr>
            <p:cNvPr id="17" name="Line 11"/>
            <p:cNvSpPr/>
            <p:nvPr/>
          </p:nvSpPr>
          <p:spPr>
            <a:xfrm>
              <a:off x="1597025" y="2552344"/>
              <a:ext cx="3041650" cy="3936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sp>
      </p:grpSp>
      <p:pic>
        <p:nvPicPr>
          <p:cNvPr id="21" name="Picture 20" descr="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363" y="1350430"/>
            <a:ext cx="5609043" cy="35412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7794" y="1379006"/>
            <a:ext cx="5124612" cy="35214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9471" y="1350430"/>
            <a:ext cx="5609043" cy="35412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752" y="1192816"/>
            <a:ext cx="742950" cy="561975"/>
          </a:xfrm>
          <a:prstGeom prst="rect">
            <a:avLst/>
          </a:prstGeom>
        </p:spPr>
      </p:pic>
      <p:sp>
        <p:nvSpPr>
          <p:cNvPr id="47" name="Text Box 26"/>
          <p:cNvSpPr txBox="1"/>
          <p:nvPr/>
        </p:nvSpPr>
        <p:spPr>
          <a:xfrm>
            <a:off x="139882" y="3353564"/>
            <a:ext cx="2590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Chứng minh:</a:t>
            </a:r>
            <a:r>
              <a:rPr sz="3200" b="1" i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27"/>
          <p:cNvSpPr txBox="1"/>
          <p:nvPr/>
        </p:nvSpPr>
        <p:spPr>
          <a:xfrm>
            <a:off x="479224" y="4141352"/>
            <a:ext cx="4752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Qua A kẻ đường thẳng xy // BC</a:t>
            </a:r>
          </a:p>
        </p:txBody>
      </p:sp>
      <p:sp>
        <p:nvSpPr>
          <p:cNvPr id="49" name="Rectangle 29"/>
          <p:cNvSpPr/>
          <p:nvPr/>
        </p:nvSpPr>
        <p:spPr>
          <a:xfrm>
            <a:off x="445461" y="4655142"/>
            <a:ext cx="1143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50" name="Rectangle 30"/>
          <p:cNvSpPr/>
          <p:nvPr/>
        </p:nvSpPr>
        <p:spPr>
          <a:xfrm>
            <a:off x="3264861" y="5240930"/>
            <a:ext cx="3886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500" dirty="0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latin typeface="Times New Roman" panose="02020603050405020304" pitchFamily="18" charset="0"/>
              </a:rPr>
              <a:t>(2) (hai góc so le trong )</a:t>
            </a:r>
            <a:r>
              <a:rPr sz="25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43"/>
          <p:cNvSpPr txBox="1"/>
          <p:nvPr/>
        </p:nvSpPr>
        <p:spPr>
          <a:xfrm>
            <a:off x="457200" y="5805910"/>
            <a:ext cx="3276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Từ (1) và (2) suy ra:</a:t>
            </a:r>
          </a:p>
        </p:txBody>
      </p:sp>
      <p:graphicFrame>
        <p:nvGraphicFramePr>
          <p:cNvPr id="52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252855"/>
              </p:ext>
            </p:extLst>
          </p:nvPr>
        </p:nvGraphicFramePr>
        <p:xfrm>
          <a:off x="1817061" y="4578942"/>
          <a:ext cx="12065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" name="Equation" r:id="rId12" imgW="431800" imgH="241300" progId="Equation.DSMT4">
                  <p:embed/>
                </p:oleObj>
              </mc:Choice>
              <mc:Fallback>
                <p:oleObj name="Equation" r:id="rId12" imgW="431800" imgH="241300" progId="Equation.DSMT4">
                  <p:embed/>
                  <p:pic>
                    <p:nvPicPr>
                      <p:cNvPr id="21621" name="Object 11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17061" y="4578942"/>
                        <a:ext cx="1206500" cy="674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765842"/>
              </p:ext>
            </p:extLst>
          </p:nvPr>
        </p:nvGraphicFramePr>
        <p:xfrm>
          <a:off x="1817061" y="5188542"/>
          <a:ext cx="12192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" r:id="rId14" imgW="444500" imgH="241300" progId="Equation.3">
                  <p:embed/>
                </p:oleObj>
              </mc:Choice>
              <mc:Fallback>
                <p:oleObj r:id="rId14" imgW="444500" imgH="241300" progId="Equation.3">
                  <p:embed/>
                  <p:pic>
                    <p:nvPicPr>
                      <p:cNvPr id="21622" name="Object 1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17061" y="5188542"/>
                        <a:ext cx="1219200" cy="661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0"/>
          <p:cNvSpPr txBox="1"/>
          <p:nvPr/>
        </p:nvSpPr>
        <p:spPr>
          <a:xfrm>
            <a:off x="3341061" y="4655142"/>
            <a:ext cx="3810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(1) (hai góc so le trong)</a:t>
            </a:r>
          </a:p>
        </p:txBody>
      </p:sp>
      <p:sp>
        <p:nvSpPr>
          <p:cNvPr id="66" name="Rectangle 7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20173"/>
              </p:ext>
            </p:extLst>
          </p:nvPr>
        </p:nvGraphicFramePr>
        <p:xfrm>
          <a:off x="3505201" y="5756280"/>
          <a:ext cx="6629400" cy="63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" name="Equation" r:id="rId16" imgW="2641600" imgH="254000" progId="Equation.DSMT4">
                  <p:embed/>
                </p:oleObj>
              </mc:Choice>
              <mc:Fallback>
                <p:oleObj name="Equation" r:id="rId16" imgW="2641600" imgH="254000" progId="Equation.DSMT4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5756280"/>
                        <a:ext cx="6629400" cy="63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0.37526 0.0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7" grpId="0"/>
      <p:bldP spid="48" grpId="0"/>
      <p:bldP spid="49" grpId="0"/>
      <p:bldP spid="50" grpId="0"/>
      <p:bldP spid="51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sp>
        <p:nvSpPr>
          <p:cNvPr id="197" name="Rectangle 196"/>
          <p:cNvSpPr/>
          <p:nvPr/>
        </p:nvSpPr>
        <p:spPr>
          <a:xfrm>
            <a:off x="1864842" y="195359"/>
            <a:ext cx="845641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GÓC VÀ CẠNH CỦA MỘT TAM GIÁC</a:t>
            </a:r>
          </a:p>
        </p:txBody>
      </p:sp>
      <p:sp>
        <p:nvSpPr>
          <p:cNvPr id="198" name="Text Box 7"/>
          <p:cNvSpPr txBox="1"/>
          <p:nvPr/>
        </p:nvSpPr>
        <p:spPr>
          <a:xfrm>
            <a:off x="381000" y="1438633"/>
            <a:ext cx="1546225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lí: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2471" y="1438633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Tổng ba góc của một tam giác bằng 180</a:t>
            </a:r>
            <a:r>
              <a:rPr lang="en-US" sz="30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sz="3000"/>
          </a:p>
        </p:txBody>
      </p:sp>
      <p:sp>
        <p:nvSpPr>
          <p:cNvPr id="3" name="TextBox 2"/>
          <p:cNvSpPr txBox="1"/>
          <p:nvPr/>
        </p:nvSpPr>
        <p:spPr>
          <a:xfrm>
            <a:off x="381000" y="981433"/>
            <a:ext cx="9229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Tổng ba góc của một tam giác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124433"/>
            <a:ext cx="8966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C trong hình vẽ sau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1527" y="3265619"/>
            <a:ext cx="4961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dirty="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 </a:t>
            </a:r>
            <a:r>
              <a:rPr lang="en-US" sz="3000">
                <a:latin typeface="Times New Roman" panose="02020603050405020304" pitchFamily="18" charset="0"/>
                <a:sym typeface="Symbol" panose="05050102010706020507" pitchFamily="18" charset="2"/>
              </a:rPr>
              <a:t>DCE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882063"/>
              </p:ext>
            </p:extLst>
          </p:nvPr>
        </p:nvGraphicFramePr>
        <p:xfrm>
          <a:off x="345835" y="3336156"/>
          <a:ext cx="2168765" cy="46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2" name="Equation" r:id="rId3" imgW="1079500" imgH="228600" progId="Equation.DSMT4">
                  <p:embed/>
                </p:oleObj>
              </mc:Choice>
              <mc:Fallback>
                <p:oleObj name="Equation" r:id="rId3" imgW="10795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35" y="3336156"/>
                        <a:ext cx="2168765" cy="460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74333"/>
              </p:ext>
            </p:extLst>
          </p:nvPr>
        </p:nvGraphicFramePr>
        <p:xfrm>
          <a:off x="230512" y="3862481"/>
          <a:ext cx="2665088" cy="48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3" name="Equation" r:id="rId5" imgW="1269720" imgH="228600" progId="Equation.DSMT4">
                  <p:embed/>
                </p:oleObj>
              </mc:Choice>
              <mc:Fallback>
                <p:oleObj name="Equation" r:id="rId5" imgW="126972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12" y="3862481"/>
                        <a:ext cx="2665088" cy="4809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130998"/>
              </p:ext>
            </p:extLst>
          </p:nvPr>
        </p:nvGraphicFramePr>
        <p:xfrm>
          <a:off x="1579563" y="4295775"/>
          <a:ext cx="25431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4" name="Equation" r:id="rId7" imgW="1257120" imgH="482400" progId="Equation.DSMT4">
                  <p:embed/>
                </p:oleObj>
              </mc:Choice>
              <mc:Fallback>
                <p:oleObj name="Equation" r:id="rId7" imgW="1257120" imgH="482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4295775"/>
                        <a:ext cx="25431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5424" y="2816361"/>
            <a:ext cx="5427762" cy="31398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2519" y="2810233"/>
            <a:ext cx="5427762" cy="313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" grpId="0"/>
      <p:bldP spid="3" grpId="0"/>
      <p:bldP spid="4" grpId="0"/>
      <p:bldP spid="14" grpId="0"/>
      <p:bldP spid="2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sp>
        <p:nvSpPr>
          <p:cNvPr id="8" name="Rectangle 7"/>
          <p:cNvSpPr/>
          <p:nvPr/>
        </p:nvSpPr>
        <p:spPr>
          <a:xfrm>
            <a:off x="4036077" y="195359"/>
            <a:ext cx="4113947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26247"/>
            <a:ext cx="4492895" cy="342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489" y="2392947"/>
            <a:ext cx="5427832" cy="28552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541020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0" y="535605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7227" y="971701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số đo góc F và góc I trong hai hình sau</a:t>
            </a: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CD8B4A44-555C-4BA5-BB4F-23AD760D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" y="-13855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87"/>
            <a:ext cx="3124200" cy="2379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1527" y="3265619"/>
            <a:ext cx="326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>
                <a:latin typeface="Times New Roman" panose="02020603050405020304" pitchFamily="18" charset="0"/>
                <a:sym typeface="Symbol" panose="05050102010706020507" pitchFamily="18" charset="2"/>
              </a:rPr>
              <a:t>HGF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550650"/>
              </p:ext>
            </p:extLst>
          </p:nvPr>
        </p:nvGraphicFramePr>
        <p:xfrm>
          <a:off x="320675" y="3336925"/>
          <a:ext cx="2219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" name="Equation" r:id="rId4" imgW="1104840" imgH="228600" progId="Equation.DSMT4">
                  <p:embed/>
                </p:oleObj>
              </mc:Choice>
              <mc:Fallback>
                <p:oleObj name="Equation" r:id="rId4" imgW="1104840" imgH="228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3336925"/>
                        <a:ext cx="2219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02545"/>
              </p:ext>
            </p:extLst>
          </p:nvPr>
        </p:nvGraphicFramePr>
        <p:xfrm>
          <a:off x="225425" y="4365496"/>
          <a:ext cx="26924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" name="Equation" r:id="rId6" imgW="1282680" imgH="228600" progId="Equation.DSMT4">
                  <p:embed/>
                </p:oleObj>
              </mc:Choice>
              <mc:Fallback>
                <p:oleObj name="Equation" r:id="rId6" imgW="128268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4365496"/>
                        <a:ext cx="2692400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2996"/>
              </p:ext>
            </p:extLst>
          </p:nvPr>
        </p:nvGraphicFramePr>
        <p:xfrm>
          <a:off x="1574800" y="4798883"/>
          <a:ext cx="25685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" name="Equation" r:id="rId8" imgW="1269720" imgH="482400" progId="Equation.DSMT4">
                  <p:embed/>
                </p:oleObj>
              </mc:Choice>
              <mc:Fallback>
                <p:oleObj name="Equation" r:id="rId8" imgW="1269720" imgH="4824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00" y="4798883"/>
                        <a:ext cx="25685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5943600" y="152400"/>
            <a:ext cx="0" cy="6670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3779" y="3361928"/>
            <a:ext cx="3659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/>
          <p:nvPr/>
        </p:nvSpPr>
        <p:spPr>
          <a:xfrm>
            <a:off x="6100223" y="2782927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>
                <a:latin typeface="Times New Roman" panose="02020603050405020304" pitchFamily="18" charset="0"/>
                <a:sym typeface="Symbol" panose="05050102010706020507" pitchFamily="18" charset="2"/>
              </a:rPr>
              <a:t>IJK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87293"/>
              </p:ext>
            </p:extLst>
          </p:nvPr>
        </p:nvGraphicFramePr>
        <p:xfrm>
          <a:off x="6165850" y="3433763"/>
          <a:ext cx="2092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" name="Equation" r:id="rId10" imgW="1041120" imgH="228600" progId="Equation.DSMT4">
                  <p:embed/>
                </p:oleObj>
              </mc:Choice>
              <mc:Fallback>
                <p:oleObj name="Equation" r:id="rId10" imgW="104112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3433763"/>
                        <a:ext cx="2092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014874"/>
              </p:ext>
            </p:extLst>
          </p:nvPr>
        </p:nvGraphicFramePr>
        <p:xfrm>
          <a:off x="6059488" y="4462463"/>
          <a:ext cx="25860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" name="Equation" r:id="rId12" imgW="1231560" imgH="228600" progId="Equation.DSMT4">
                  <p:embed/>
                </p:oleObj>
              </mc:Choice>
              <mc:Fallback>
                <p:oleObj name="Equation" r:id="rId12" imgW="123156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4462463"/>
                        <a:ext cx="2586037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395530"/>
              </p:ext>
            </p:extLst>
          </p:nvPr>
        </p:nvGraphicFramePr>
        <p:xfrm>
          <a:off x="7369175" y="4895850"/>
          <a:ext cx="25415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" name="Equation" r:id="rId14" imgW="1257120" imgH="482400" progId="Equation.DSMT4">
                  <p:embed/>
                </p:oleObj>
              </mc:Choice>
              <mc:Fallback>
                <p:oleObj name="Equation" r:id="rId14" imgW="125712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5" y="4895850"/>
                        <a:ext cx="2541588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9169" y="356218"/>
            <a:ext cx="3867841" cy="20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95315"/>
            <a:ext cx="3829591" cy="291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427762" cy="313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3377116"/>
            <a:ext cx="5099576" cy="268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𝐷𝐸𝐶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vuông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𝐺𝐻𝐹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nhọn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blipFill>
                <a:blip r:embed="rId6"/>
                <a:stretch>
                  <a:fillRect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𝐼𝐽𝐾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tù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blipFill>
                <a:blip r:embed="rId7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4827651" y="1419163"/>
            <a:ext cx="1387341" cy="15439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4827651" y="2499138"/>
            <a:ext cx="1659696" cy="4305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27651" y="2865663"/>
            <a:ext cx="886340" cy="1516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36651" y="2203453"/>
            <a:ext cx="4191000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</a:t>
            </a:r>
            <a:endParaRPr lang="en-US" sz="3200"/>
          </a:p>
        </p:txBody>
      </p:sp>
      <p:sp>
        <p:nvSpPr>
          <p:cNvPr id="22" name="Rounded Rectangle 21"/>
          <p:cNvSpPr/>
          <p:nvPr/>
        </p:nvSpPr>
        <p:spPr>
          <a:xfrm>
            <a:off x="6214992" y="484630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7347" y="1885461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góc nhọn trong tam giác vuông bằng 90</a:t>
            </a:r>
            <a:r>
              <a:rPr lang="en-US" sz="28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13991" y="3225349"/>
            <a:ext cx="6172200" cy="328628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vuông gọi là tam giác vuông.</a:t>
            </a:r>
          </a:p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giác có 3 góc nhọn gọi là tam giác nhọn.</a:t>
            </a:r>
          </a:p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tù gọi là tam giác tù.</a:t>
            </a:r>
          </a:p>
          <a:p>
            <a:pPr algn="ctr"/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0" grpId="0" animBg="1"/>
      <p:bldP spid="13" grpId="0" uiExpan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15741</TotalTime>
  <Words>1214</Words>
  <Application>Microsoft Office PowerPoint</Application>
  <PresentationFormat>Widescreen</PresentationFormat>
  <Paragraphs>302</Paragraphs>
  <Slides>19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 Math</vt:lpstr>
      <vt:lpstr>Palatino Linotype</vt:lpstr>
      <vt:lpstr>Tahoma</vt:lpstr>
      <vt:lpstr>Times New Roman</vt:lpstr>
      <vt:lpstr>Default Design</vt:lpstr>
      <vt:lpstr>Equation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Hu?nh Quang Thanh</cp:lastModifiedBy>
  <cp:revision>1186</cp:revision>
  <dcterms:created xsi:type="dcterms:W3CDTF">2015-10-19T12:59:58Z</dcterms:created>
  <dcterms:modified xsi:type="dcterms:W3CDTF">2022-12-25T12:16:47Z</dcterms:modified>
</cp:coreProperties>
</file>